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3"/>
  </p:notesMasterIdLst>
  <p:sldIdLst>
    <p:sldId id="34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CC"/>
    <a:srgbClr val="003399"/>
    <a:srgbClr val="006600"/>
    <a:srgbClr val="FFFFFF"/>
    <a:srgbClr val="99CCFF"/>
    <a:srgbClr val="33CCFF"/>
    <a:srgbClr val="CCECFF"/>
    <a:srgbClr val="0000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652" autoAdjust="0"/>
    <p:restoredTop sz="94813" autoAdjust="0"/>
  </p:normalViewPr>
  <p:slideViewPr>
    <p:cSldViewPr>
      <p:cViewPr varScale="1">
        <p:scale>
          <a:sx n="110" d="100"/>
          <a:sy n="110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3C21BC-D3D5-431D-9BCA-CB61F9A78B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9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5DCFE6-8992-4B36-844E-522E3A66CF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D21-161D-4969-A5FF-06DBF9CFD7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8099-53B3-4607-AC33-0231CA2A84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1384-86D7-4903-824D-88F4653D36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11E145-3E41-4D69-A762-23BCF7D74E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D8C9E-163D-4A2D-9CED-2AB598141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52D3-6FAF-4DB1-A1C0-9BB366D858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40108-C924-45A4-9900-F909369AA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97A5-EDFF-49F4-B761-0A3135287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1A03-6207-4639-8BE4-FD8F396B4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DEA9F1-08D6-4116-A01B-0DF867116E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662CFBA-6C1C-4F9F-B528-9A43A6FF84E6}" type="slidenum">
              <a:rPr lang="en-US" smtClean="0">
                <a:solidFill>
                  <a:srgbClr val="0070C0"/>
                </a:solidFill>
              </a:rPr>
              <a:pPr/>
              <a:t>‹#›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84" y="5962634"/>
            <a:ext cx="1801859" cy="55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38" y="4231535"/>
            <a:ext cx="655320" cy="43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89" y="2743200"/>
            <a:ext cx="533400" cy="53340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4" y="3455213"/>
            <a:ext cx="5365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69" y="1828800"/>
            <a:ext cx="502920" cy="502920"/>
          </a:xfrm>
          <a:prstGeom prst="rect">
            <a:avLst/>
          </a:prstGeom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94" y="5578474"/>
            <a:ext cx="5064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C:\Users\David Biernbaum\Desktop\Twitter Logo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0" y="4876800"/>
            <a:ext cx="534596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6506206"/>
            <a:ext cx="4213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8080"/>
                </a:solidFill>
                <a:latin typeface="+mj-lt"/>
              </a:rPr>
              <a:t>Founded by David </a:t>
            </a:r>
            <a:r>
              <a:rPr lang="en-US" sz="1400" b="1" i="1" dirty="0" smtClean="0">
                <a:solidFill>
                  <a:srgbClr val="008080"/>
                </a:solidFill>
                <a:latin typeface="+mj-lt"/>
              </a:rPr>
              <a:t>Biernbaum 55,000 members </a:t>
            </a:r>
            <a:endParaRPr lang="en-US" sz="1400" b="1" i="1" dirty="0">
              <a:solidFill>
                <a:srgbClr val="008080"/>
              </a:solidFill>
              <a:latin typeface="+mj-lt"/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37630"/>
            <a:ext cx="76200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0784" y="76200"/>
            <a:ext cx="8628577" cy="1477328"/>
          </a:xfrm>
          <a:prstGeom prst="rect">
            <a:avLst/>
          </a:prstGeom>
          <a:solidFill>
            <a:srgbClr val="008080"/>
          </a:solidFill>
          <a:ln w="28575"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I get asked almost every day what drives a PERSONAL success in the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CPG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Industry?  Great brands, great services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provided,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and personal skill sets are the obvious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factors, 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however if I had to tighten it down to a few other words it would easy –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Infinite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Connections, Continuous Information, Knowledge-Sharing, and Networking!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  Here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are some great links that I promise will enhance your CPG life! </a:t>
            </a:r>
          </a:p>
        </p:txBody>
      </p:sp>
    </p:spTree>
    <p:extLst>
      <p:ext uri="{BB962C8B-B14F-4D97-AF65-F5344CB8AC3E}">
        <p14:creationId xmlns:p14="http://schemas.microsoft.com/office/powerpoint/2010/main" val="209797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6894</TotalTime>
  <Words>80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Essential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BIERNBAUM  &amp; ASSOCIATES</dc:title>
  <dc:creator>David Biernbaum</dc:creator>
  <cp:lastModifiedBy>Brandon Miller</cp:lastModifiedBy>
  <cp:revision>1056</cp:revision>
  <dcterms:created xsi:type="dcterms:W3CDTF">2009-02-08T21:17:45Z</dcterms:created>
  <dcterms:modified xsi:type="dcterms:W3CDTF">2015-09-15T18:38:22Z</dcterms:modified>
</cp:coreProperties>
</file>